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BB74DB-1920-4D4B-87C9-BA910690DFFD}" type="datetimeFigureOut">
              <a:rPr lang="en-US" smtClean="0"/>
              <a:t>5/6/2010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BB74DB-1920-4D4B-87C9-BA910690DFFD}" type="datetimeFigureOut">
              <a:rPr lang="en-US" smtClean="0"/>
              <a:t>5/6/2010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BB74DB-1920-4D4B-87C9-BA910690DFFD}" type="datetimeFigureOut">
              <a:rPr lang="en-US" smtClean="0"/>
              <a:t>5/6/2010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BB74DB-1920-4D4B-87C9-BA910690DFFD}" type="datetimeFigureOut">
              <a:rPr lang="en-US" smtClean="0"/>
              <a:t>5/6/2010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BB74DB-1920-4D4B-87C9-BA910690DFFD}" type="datetimeFigureOut">
              <a:rPr lang="en-US" smtClean="0"/>
              <a:t>5/6/2010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BB74DB-1920-4D4B-87C9-BA910690DFFD}" type="datetimeFigureOut">
              <a:rPr lang="en-US" smtClean="0"/>
              <a:t>5/6/2010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BB74DB-1920-4D4B-87C9-BA910690DFFD}" type="datetimeFigureOut">
              <a:rPr lang="en-US" smtClean="0"/>
              <a:t>5/6/2010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BB74DB-1920-4D4B-87C9-BA910690DFFD}" type="datetimeFigureOut">
              <a:rPr lang="en-US" smtClean="0"/>
              <a:t>5/6/2010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BB74DB-1920-4D4B-87C9-BA910690DFFD}" type="datetimeFigureOut">
              <a:rPr lang="en-US" smtClean="0"/>
              <a:t>5/6/2010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BB74DB-1920-4D4B-87C9-BA910690DFFD}" type="datetimeFigureOut">
              <a:rPr lang="en-US" smtClean="0"/>
              <a:t>5/6/2010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BB74DB-1920-4D4B-87C9-BA910690DFFD}" type="datetimeFigureOut">
              <a:rPr lang="en-US" smtClean="0"/>
              <a:t>5/6/2010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97E27-3F1B-4987-AD77-0DBE980C245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BB74DB-1920-4D4B-87C9-BA910690DFFD}" type="datetimeFigureOut">
              <a:rPr lang="en-US" smtClean="0"/>
              <a:t>5/6/2010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C97E27-3F1B-4987-AD77-0DBE980C245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ntwrp.gsfc.nasa.gov/apod/image/0409/catsEye_hst_full.jp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ntwrp.gsfc.nasa.gov/apod/image/0409/catsEye_hst_full.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ntwrp.gsfc.nasa.gov/apod/image/0409/catsEye_hst_full.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e Explanation.  Clicking on the picture will download&#10; the highest resolution version available.">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2130425"/>
            <a:ext cx="7772400" cy="1470025"/>
          </a:xfrm>
        </p:spPr>
        <p:txBody>
          <a:bodyPr>
            <a:noAutofit/>
          </a:bodyPr>
          <a:lstStyle/>
          <a:p>
            <a:r>
              <a:rPr lang="en-US" sz="6000" dirty="0" err="1" smtClean="0">
                <a:solidFill>
                  <a:srgbClr val="FF0000"/>
                </a:solidFill>
              </a:rPr>
              <a:t>Apod</a:t>
            </a:r>
            <a:r>
              <a:rPr lang="en-US" sz="6000" dirty="0" smtClean="0">
                <a:solidFill>
                  <a:srgbClr val="FF0000"/>
                </a:solidFill>
              </a:rPr>
              <a:t> Presentation (Cats Eye)!</a:t>
            </a:r>
            <a:endParaRPr lang="en-US" sz="60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David Temby</a:t>
            </a:r>
          </a:p>
          <a:p>
            <a:r>
              <a:rPr lang="en-US" dirty="0" smtClean="0">
                <a:solidFill>
                  <a:srgbClr val="FF0000"/>
                </a:solidFill>
              </a:rPr>
              <a:t>Date: 5/6/10</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See Explanation.  Clicking on the picture will download&#10; the highest resolution version available.">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Cats eye!</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Who saw it?</a:t>
            </a:r>
          </a:p>
          <a:p>
            <a:r>
              <a:rPr lang="en-US" dirty="0" smtClean="0">
                <a:solidFill>
                  <a:srgbClr val="FF0000"/>
                </a:solidFill>
              </a:rPr>
              <a:t>Jay Norris from Nasa.</a:t>
            </a:r>
          </a:p>
          <a:p>
            <a:r>
              <a:rPr lang="en-US" dirty="0" smtClean="0">
                <a:solidFill>
                  <a:srgbClr val="FF0000"/>
                </a:solidFill>
              </a:rPr>
              <a:t>When?</a:t>
            </a:r>
          </a:p>
          <a:p>
            <a:r>
              <a:rPr lang="en-US" dirty="0" smtClean="0">
                <a:solidFill>
                  <a:srgbClr val="FF0000"/>
                </a:solidFill>
              </a:rPr>
              <a:t>September 10, 2004.</a:t>
            </a:r>
          </a:p>
          <a:p>
            <a:r>
              <a:rPr lang="en-US" dirty="0" smtClean="0">
                <a:solidFill>
                  <a:srgbClr val="FF0000"/>
                </a:solidFill>
              </a:rPr>
              <a:t>Where?</a:t>
            </a:r>
          </a:p>
          <a:p>
            <a:r>
              <a:rPr lang="en-US" dirty="0" smtClean="0">
                <a:solidFill>
                  <a:srgbClr val="FF0000"/>
                </a:solidFill>
              </a:rPr>
              <a:t>3,000 light years away.</a:t>
            </a:r>
          </a:p>
          <a:p>
            <a:endParaRPr lang="en-US"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ee Explanation.  Clicking on the picture will download&#10; the highest resolution version available.">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Cats eye! (continued)</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Why?</a:t>
            </a:r>
          </a:p>
          <a:p>
            <a:r>
              <a:rPr lang="en-US" dirty="0">
                <a:solidFill>
                  <a:srgbClr val="FF0000"/>
                </a:solidFill>
              </a:rPr>
              <a:t>the cat’s eye is a star releasing material off the star and created the cat’s eye</a:t>
            </a:r>
            <a:r>
              <a:rPr lang="en-US" dirty="0" smtClean="0">
                <a:solidFill>
                  <a:srgbClr val="FF0000"/>
                </a:solidFill>
              </a:rPr>
              <a:t>.</a:t>
            </a:r>
          </a:p>
          <a:p>
            <a:r>
              <a:rPr lang="en-US" dirty="0" smtClean="0">
                <a:solidFill>
                  <a:srgbClr val="FF0000"/>
                </a:solidFill>
              </a:rPr>
              <a:t>Other information: </a:t>
            </a:r>
            <a:r>
              <a:rPr lang="en-US" dirty="0">
                <a:solidFill>
                  <a:srgbClr val="FF0000"/>
                </a:solidFill>
              </a:rPr>
              <a:t>The center of the star is very hot, and bright, around 1000 years ago lost its outer envelope making the nebula. The star ejected gas loops to form the cats eye</a:t>
            </a:r>
            <a:r>
              <a:rPr lang="en-US" dirty="0" smtClean="0">
                <a:solidFill>
                  <a:srgbClr val="FF0000"/>
                </a:solidFill>
              </a:rPr>
              <a:t>.</a:t>
            </a:r>
            <a:endParaRPr lang="en-US" dirty="0">
              <a:solidFill>
                <a:srgbClr val="FF0000"/>
              </a:solidFill>
            </a:endParaRPr>
          </a:p>
          <a:p>
            <a:endParaRPr lang="en-US" dirty="0" smtClean="0">
              <a:solidFill>
                <a:srgbClr val="FF0000"/>
              </a:solidFill>
            </a:endParaRPr>
          </a:p>
          <a:p>
            <a:endParaRPr lang="en-US"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100</Words>
  <Application>Microsoft Office PowerPoint</Application>
  <PresentationFormat>On-screen Show (4:3)</PresentationFormat>
  <Paragraphs>14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Apod Presentation (Cats Eye)!</vt:lpstr>
      <vt:lpstr>Cats eye!</vt:lpstr>
      <vt:lpstr>Cats eye! (continued)</vt:lpstr>
    </vt:vector>
  </TitlesOfParts>
  <Company>KSD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Apod Presentation (Cats Eye)!</dc:title>
  <dc:creator>David Temby</dc:creator>
  <cp:lastModifiedBy>David Temby</cp:lastModifiedBy>
  <cp:revision>1</cp:revision>
  <dcterms:created xsi:type="dcterms:W3CDTF">2010-05-06T17:36:52Z</dcterms:created>
  <dcterms:modified xsi:type="dcterms:W3CDTF">2010-05-06T20:26:12Z</dcterms:modified>
</cp:coreProperties>
</file>